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401" r:id="rId2"/>
    <p:sldId id="402" r:id="rId3"/>
    <p:sldId id="403" r:id="rId4"/>
    <p:sldId id="404" r:id="rId5"/>
    <p:sldId id="405" r:id="rId6"/>
    <p:sldId id="406" r:id="rId7"/>
    <p:sldId id="407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2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2" r:id="rId41"/>
    <p:sldId id="443" r:id="rId42"/>
    <p:sldId id="444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64" r:id="rId63"/>
    <p:sldId id="465" r:id="rId64"/>
    <p:sldId id="466" r:id="rId65"/>
    <p:sldId id="467" r:id="rId66"/>
    <p:sldId id="468" r:id="rId67"/>
    <p:sldId id="469" r:id="rId68"/>
    <p:sldId id="470" r:id="rId69"/>
    <p:sldId id="471" r:id="rId70"/>
    <p:sldId id="472" r:id="rId71"/>
    <p:sldId id="473" r:id="rId72"/>
    <p:sldId id="474" r:id="rId73"/>
    <p:sldId id="475" r:id="rId74"/>
    <p:sldId id="476" r:id="rId75"/>
    <p:sldId id="477" r:id="rId76"/>
    <p:sldId id="478" r:id="rId77"/>
    <p:sldId id="479" r:id="rId78"/>
    <p:sldId id="480" r:id="rId79"/>
    <p:sldId id="481" r:id="rId80"/>
    <p:sldId id="482" r:id="rId81"/>
    <p:sldId id="483" r:id="rId82"/>
    <p:sldId id="484" r:id="rId83"/>
    <p:sldId id="485" r:id="rId84"/>
    <p:sldId id="486" r:id="rId85"/>
    <p:sldId id="487" r:id="rId86"/>
    <p:sldId id="488" r:id="rId87"/>
    <p:sldId id="489" r:id="rId88"/>
    <p:sldId id="490" r:id="rId89"/>
    <p:sldId id="504" r:id="rId90"/>
    <p:sldId id="503" r:id="rId91"/>
    <p:sldId id="502" r:id="rId92"/>
    <p:sldId id="501" r:id="rId93"/>
    <p:sldId id="500" r:id="rId94"/>
    <p:sldId id="499" r:id="rId95"/>
    <p:sldId id="498" r:id="rId96"/>
    <p:sldId id="497" r:id="rId97"/>
    <p:sldId id="496" r:id="rId98"/>
    <p:sldId id="494" r:id="rId99"/>
    <p:sldId id="495" r:id="rId100"/>
    <p:sldId id="493" r:id="rId101"/>
    <p:sldId id="491" r:id="rId102"/>
    <p:sldId id="492" r:id="rId103"/>
    <p:sldId id="505" r:id="rId104"/>
    <p:sldId id="506" r:id="rId105"/>
    <p:sldId id="507" r:id="rId106"/>
    <p:sldId id="508" r:id="rId107"/>
    <p:sldId id="509" r:id="rId108"/>
    <p:sldId id="510" r:id="rId109"/>
    <p:sldId id="511" r:id="rId110"/>
    <p:sldId id="512" r:id="rId111"/>
    <p:sldId id="513" r:id="rId112"/>
    <p:sldId id="514" r:id="rId113"/>
    <p:sldId id="515" r:id="rId114"/>
    <p:sldId id="516" r:id="rId115"/>
    <p:sldId id="517" r:id="rId116"/>
    <p:sldId id="518" r:id="rId117"/>
    <p:sldId id="519" r:id="rId118"/>
    <p:sldId id="520" r:id="rId119"/>
    <p:sldId id="521" r:id="rId120"/>
    <p:sldId id="522" r:id="rId121"/>
    <p:sldId id="523" r:id="rId122"/>
    <p:sldId id="524" r:id="rId123"/>
    <p:sldId id="525" r:id="rId124"/>
    <p:sldId id="526" r:id="rId125"/>
    <p:sldId id="527" r:id="rId126"/>
    <p:sldId id="528" r:id="rId127"/>
    <p:sldId id="529" r:id="rId128"/>
    <p:sldId id="530" r:id="rId129"/>
    <p:sldId id="531" r:id="rId130"/>
    <p:sldId id="532" r:id="rId131"/>
    <p:sldId id="533" r:id="rId132"/>
    <p:sldId id="534" r:id="rId133"/>
    <p:sldId id="535" r:id="rId134"/>
    <p:sldId id="536" r:id="rId135"/>
    <p:sldId id="537" r:id="rId136"/>
    <p:sldId id="538" r:id="rId137"/>
    <p:sldId id="539" r:id="rId138"/>
    <p:sldId id="540" r:id="rId139"/>
    <p:sldId id="541" r:id="rId140"/>
    <p:sldId id="542" r:id="rId141"/>
    <p:sldId id="543" r:id="rId142"/>
    <p:sldId id="544" r:id="rId143"/>
    <p:sldId id="545" r:id="rId144"/>
    <p:sldId id="546" r:id="rId145"/>
    <p:sldId id="547" r:id="rId146"/>
    <p:sldId id="548" r:id="rId147"/>
    <p:sldId id="549" r:id="rId148"/>
    <p:sldId id="550" r:id="rId149"/>
    <p:sldId id="551" r:id="rId150"/>
    <p:sldId id="552" r:id="rId151"/>
    <p:sldId id="553" r:id="rId152"/>
    <p:sldId id="554" r:id="rId153"/>
    <p:sldId id="555" r:id="rId154"/>
    <p:sldId id="556" r:id="rId155"/>
    <p:sldId id="557" r:id="rId156"/>
    <p:sldId id="558" r:id="rId157"/>
    <p:sldId id="559" r:id="rId158"/>
    <p:sldId id="560" r:id="rId159"/>
    <p:sldId id="561" r:id="rId160"/>
    <p:sldId id="562" r:id="rId161"/>
    <p:sldId id="563" r:id="rId162"/>
    <p:sldId id="564" r:id="rId163"/>
    <p:sldId id="565" r:id="rId164"/>
    <p:sldId id="566" r:id="rId165"/>
    <p:sldId id="567" r:id="rId166"/>
    <p:sldId id="568" r:id="rId167"/>
    <p:sldId id="569" r:id="rId168"/>
    <p:sldId id="570" r:id="rId169"/>
    <p:sldId id="571" r:id="rId170"/>
    <p:sldId id="572" r:id="rId171"/>
    <p:sldId id="573" r:id="rId172"/>
    <p:sldId id="574" r:id="rId173"/>
    <p:sldId id="575" r:id="rId174"/>
    <p:sldId id="576" r:id="rId175"/>
    <p:sldId id="577" r:id="rId176"/>
    <p:sldId id="578" r:id="rId177"/>
    <p:sldId id="579" r:id="rId178"/>
    <p:sldId id="580" r:id="rId179"/>
    <p:sldId id="581" r:id="rId180"/>
    <p:sldId id="582" r:id="rId181"/>
    <p:sldId id="583" r:id="rId182"/>
    <p:sldId id="584" r:id="rId183"/>
    <p:sldId id="585" r:id="rId184"/>
    <p:sldId id="586" r:id="rId185"/>
    <p:sldId id="587" r:id="rId186"/>
    <p:sldId id="588" r:id="rId187"/>
    <p:sldId id="589" r:id="rId188"/>
    <p:sldId id="590" r:id="rId189"/>
    <p:sldId id="591" r:id="rId190"/>
    <p:sldId id="592" r:id="rId191"/>
    <p:sldId id="593" r:id="rId192"/>
    <p:sldId id="594" r:id="rId193"/>
    <p:sldId id="595" r:id="rId194"/>
    <p:sldId id="596" r:id="rId195"/>
    <p:sldId id="597" r:id="rId196"/>
    <p:sldId id="598" r:id="rId197"/>
    <p:sldId id="599" r:id="rId198"/>
    <p:sldId id="600" r:id="rId199"/>
    <p:sldId id="601" r:id="rId200"/>
    <p:sldId id="602" r:id="rId201"/>
    <p:sldId id="603" r:id="rId202"/>
    <p:sldId id="604" r:id="rId203"/>
    <p:sldId id="605" r:id="rId204"/>
    <p:sldId id="606" r:id="rId205"/>
    <p:sldId id="607" r:id="rId206"/>
    <p:sldId id="608" r:id="rId207"/>
    <p:sldId id="609" r:id="rId208"/>
    <p:sldId id="610" r:id="rId209"/>
    <p:sldId id="611" r:id="rId210"/>
    <p:sldId id="612" r:id="rId211"/>
    <p:sldId id="613" r:id="rId212"/>
    <p:sldId id="614" r:id="rId213"/>
    <p:sldId id="615" r:id="rId214"/>
    <p:sldId id="616" r:id="rId215"/>
    <p:sldId id="617" r:id="rId216"/>
    <p:sldId id="618" r:id="rId217"/>
    <p:sldId id="619" r:id="rId218"/>
    <p:sldId id="620" r:id="rId219"/>
    <p:sldId id="621" r:id="rId220"/>
    <p:sldId id="622" r:id="rId221"/>
    <p:sldId id="623" r:id="rId222"/>
    <p:sldId id="624" r:id="rId223"/>
    <p:sldId id="625" r:id="rId224"/>
    <p:sldId id="626" r:id="rId225"/>
    <p:sldId id="627" r:id="rId226"/>
    <p:sldId id="628" r:id="rId227"/>
    <p:sldId id="629" r:id="rId228"/>
    <p:sldId id="630" r:id="rId229"/>
    <p:sldId id="631" r:id="rId230"/>
    <p:sldId id="632" r:id="rId2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viewProps" Target="view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1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54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487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0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0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49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7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3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3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34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33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0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10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18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0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9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8DAF7-0F25-4249-9BD7-93AE73430D62}" type="datetimeFigureOut">
              <a:rPr lang="en-CA" smtClean="0"/>
              <a:t>2018-02-07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2D1609-AF9B-493F-995E-9C1725EA717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09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89" y="347730"/>
            <a:ext cx="7324491" cy="487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88336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95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94" y="371181"/>
            <a:ext cx="7361696" cy="490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66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42" y="374757"/>
            <a:ext cx="7324985" cy="48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4" y="347731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9" y="388286"/>
            <a:ext cx="7345251" cy="48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13" y="502276"/>
            <a:ext cx="7174099" cy="47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47730"/>
            <a:ext cx="7396766" cy="4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9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5" y="407553"/>
            <a:ext cx="7343830" cy="48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63" y="347730"/>
            <a:ext cx="7383738" cy="49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40" y="379709"/>
            <a:ext cx="7358129" cy="49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47730"/>
            <a:ext cx="7396766" cy="4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1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06" y="468277"/>
            <a:ext cx="7225148" cy="481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1" y="430162"/>
            <a:ext cx="7298755" cy="48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71131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8" y="376585"/>
            <a:ext cx="7319493" cy="48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459766"/>
            <a:ext cx="7237926" cy="48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414019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5" y="402318"/>
            <a:ext cx="7242220" cy="48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98" y="347730"/>
            <a:ext cx="4793547" cy="4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40697"/>
            <a:ext cx="7266557" cy="48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7" y="465534"/>
            <a:ext cx="7266557" cy="4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7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06" y="424647"/>
            <a:ext cx="7290657" cy="4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85" y="347731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0" y="347730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47730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77" y="347730"/>
            <a:ext cx="7406144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8" y="376585"/>
            <a:ext cx="7319493" cy="48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63" y="347730"/>
            <a:ext cx="7406144" cy="49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46" y="393741"/>
            <a:ext cx="7267977" cy="48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54" y="426798"/>
            <a:ext cx="5222064" cy="4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398937"/>
            <a:ext cx="7250906" cy="48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439592"/>
            <a:ext cx="7268217" cy="48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2" y="373045"/>
            <a:ext cx="7368135" cy="490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2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3" y="431174"/>
            <a:ext cx="7280856" cy="4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40" y="347730"/>
            <a:ext cx="7272666" cy="484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5" y="402318"/>
            <a:ext cx="7242220" cy="48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80" y="419473"/>
            <a:ext cx="7190704" cy="47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61" y="450761"/>
            <a:ext cx="7229040" cy="48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23" y="402318"/>
            <a:ext cx="7242220" cy="48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67" y="385163"/>
            <a:ext cx="7293735" cy="4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9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61" y="489396"/>
            <a:ext cx="7233823" cy="48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9" y="437376"/>
            <a:ext cx="7271544" cy="48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23" y="437882"/>
            <a:ext cx="7253215" cy="48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46" y="439752"/>
            <a:ext cx="7267977" cy="48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7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81" y="405419"/>
            <a:ext cx="7232908" cy="481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98" y="453783"/>
            <a:ext cx="7087673" cy="47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49" y="372297"/>
            <a:ext cx="7332372" cy="48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5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07" y="389452"/>
            <a:ext cx="7280856" cy="4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38" y="476518"/>
            <a:ext cx="7190516" cy="47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448170"/>
            <a:ext cx="7255338" cy="48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8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91" y="423862"/>
            <a:ext cx="3640433" cy="485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3" y="393741"/>
            <a:ext cx="7267977" cy="48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6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4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99" y="463639"/>
            <a:ext cx="7196975" cy="47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347730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85" y="398029"/>
            <a:ext cx="7255099" cy="48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9" y="388286"/>
            <a:ext cx="7345251" cy="48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34" y="401240"/>
            <a:ext cx="7325801" cy="487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91" y="362554"/>
            <a:ext cx="7383887" cy="49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91" y="347730"/>
            <a:ext cx="7383887" cy="49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3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47730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53976"/>
            <a:ext cx="7396766" cy="4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91" y="362554"/>
            <a:ext cx="7383887" cy="49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71131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00" y="347730"/>
            <a:ext cx="3590849" cy="47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81" y="347730"/>
            <a:ext cx="7279106" cy="48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2" y="347730"/>
            <a:ext cx="7409645" cy="49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58" y="347730"/>
            <a:ext cx="7409645" cy="49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5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83" y="419473"/>
            <a:ext cx="7190704" cy="478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3" y="437882"/>
            <a:ext cx="7047903" cy="46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63" y="451096"/>
            <a:ext cx="7095743" cy="472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32120"/>
            <a:ext cx="7279436" cy="48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96" y="441017"/>
            <a:ext cx="7266077" cy="483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9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1" y="432339"/>
            <a:ext cx="7152068" cy="47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30162"/>
            <a:ext cx="7221481" cy="480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9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57200"/>
            <a:ext cx="3462766" cy="48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12" y="395249"/>
            <a:ext cx="7263446" cy="48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83" y="406020"/>
            <a:ext cx="7231104" cy="48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414019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39" y="464310"/>
            <a:ext cx="7231104" cy="48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3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5" y="402318"/>
            <a:ext cx="7242220" cy="48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436408"/>
            <a:ext cx="7272996" cy="48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2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67" y="385163"/>
            <a:ext cx="7293735" cy="4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85" y="398029"/>
            <a:ext cx="7255099" cy="48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07" y="389452"/>
            <a:ext cx="7280856" cy="4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107" y="431174"/>
            <a:ext cx="7280856" cy="4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1" y="418899"/>
            <a:ext cx="7192429" cy="47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14" y="399580"/>
            <a:ext cx="7250441" cy="482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40" y="347730"/>
            <a:ext cx="7327789" cy="48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47730"/>
            <a:ext cx="5091033" cy="49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8" y="431778"/>
            <a:ext cx="7153754" cy="476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55" y="489397"/>
            <a:ext cx="7193436" cy="47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55" y="453783"/>
            <a:ext cx="7087673" cy="47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72" y="347730"/>
            <a:ext cx="7347126" cy="48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47730"/>
            <a:ext cx="7194271" cy="47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5" y="489397"/>
            <a:ext cx="7158300" cy="47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72" y="347730"/>
            <a:ext cx="7347126" cy="48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85" y="398029"/>
            <a:ext cx="7255099" cy="48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85" y="398029"/>
            <a:ext cx="7255099" cy="483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9" y="425338"/>
            <a:ext cx="7173091" cy="47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4" y="410896"/>
            <a:ext cx="7216462" cy="48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9" y="347730"/>
            <a:ext cx="7345251" cy="48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29" y="372217"/>
            <a:ext cx="7332611" cy="48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4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09" y="412795"/>
            <a:ext cx="7308452" cy="48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80" y="440917"/>
            <a:ext cx="7126310" cy="47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5" y="347730"/>
            <a:ext cx="4279315" cy="48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2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22" y="499794"/>
            <a:ext cx="7177825" cy="478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67" y="385163"/>
            <a:ext cx="7293735" cy="4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698" y="453783"/>
            <a:ext cx="7087673" cy="47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13008"/>
            <a:ext cx="7195723" cy="47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234" y="453783"/>
            <a:ext cx="7087673" cy="47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10" y="388286"/>
            <a:ext cx="7207150" cy="48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05" y="476518"/>
            <a:ext cx="7212774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71131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65" y="385163"/>
            <a:ext cx="7293735" cy="4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23" y="388264"/>
            <a:ext cx="7284424" cy="48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77" y="347730"/>
            <a:ext cx="7245786" cy="482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62" y="428051"/>
            <a:ext cx="7164946" cy="477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901" y="406607"/>
            <a:ext cx="7229341" cy="48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46" y="393741"/>
            <a:ext cx="7267977" cy="48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4" y="410896"/>
            <a:ext cx="7216462" cy="48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95" y="475227"/>
            <a:ext cx="7023279" cy="467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371131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54" y="431442"/>
            <a:ext cx="7154761" cy="47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80" y="440917"/>
            <a:ext cx="7126310" cy="474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3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95" y="417911"/>
            <a:ext cx="7195394" cy="47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86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21" y="566670"/>
            <a:ext cx="7583182" cy="44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7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8" y="363719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88" y="376585"/>
            <a:ext cx="7319493" cy="487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49" y="372297"/>
            <a:ext cx="7332372" cy="48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56" y="470938"/>
            <a:ext cx="7036158" cy="46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25" y="402318"/>
            <a:ext cx="7242220" cy="482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87" y="439566"/>
            <a:ext cx="7598296" cy="47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43" y="383482"/>
            <a:ext cx="7298784" cy="48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pPr algn="ctr"/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/>
          <a:lstStyle/>
          <a:p>
            <a:pPr algn="ctr"/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43" y="415184"/>
            <a:ext cx="7203583" cy="479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8" y="429324"/>
            <a:ext cx="7283635" cy="48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6" y="431174"/>
            <a:ext cx="7280856" cy="484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9254"/>
            <a:ext cx="7298754" cy="48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769" y="475067"/>
            <a:ext cx="7242459" cy="48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4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1" y="422646"/>
            <a:ext cx="7371008" cy="490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1" y="412164"/>
            <a:ext cx="7309399" cy="4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6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74" y="386367"/>
            <a:ext cx="7290121" cy="48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1" y="439592"/>
            <a:ext cx="7268217" cy="48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4450"/>
            <a:ext cx="7253678" cy="48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70" y="489397"/>
            <a:ext cx="7193436" cy="47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59" y="476518"/>
            <a:ext cx="7212773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5" y="489397"/>
            <a:ext cx="7158300" cy="47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75" y="489397"/>
            <a:ext cx="7196937" cy="479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5" y="386702"/>
            <a:ext cx="7289114" cy="4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9" y="484811"/>
            <a:ext cx="7218653" cy="48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9" y="456746"/>
            <a:ext cx="7242459" cy="48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7" y="347730"/>
            <a:ext cx="7405139" cy="49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06" y="476518"/>
            <a:ext cx="7212774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17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80" y="476518"/>
            <a:ext cx="7212774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81" y="450760"/>
            <a:ext cx="7251447" cy="48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31" y="372297"/>
            <a:ext cx="7332372" cy="48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4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02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17" y="463638"/>
            <a:ext cx="7232111" cy="48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0" y="379708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37" y="476518"/>
            <a:ext cx="7229153" cy="48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17" y="476518"/>
            <a:ext cx="7212774" cy="48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01" y="450760"/>
            <a:ext cx="7251447" cy="482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3" y="353816"/>
            <a:ext cx="7397005" cy="492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47730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7" y="463638"/>
            <a:ext cx="7272498" cy="48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89" y="484810"/>
            <a:ext cx="7190943" cy="478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422" y="398986"/>
            <a:ext cx="7252225" cy="483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449275"/>
            <a:ext cx="7253678" cy="483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09" y="463639"/>
            <a:ext cx="7259619" cy="48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476234"/>
            <a:ext cx="7192857" cy="479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65" y="347730"/>
            <a:ext cx="7405139" cy="493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6" y="347730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3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87" y="347730"/>
            <a:ext cx="7327284" cy="48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41" y="489396"/>
            <a:ext cx="7246702" cy="48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11" y="449336"/>
            <a:ext cx="7293974" cy="4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46" y="424647"/>
            <a:ext cx="7147776" cy="47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84" y="463638"/>
            <a:ext cx="7222733" cy="48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0" y="379708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09" y="388286"/>
            <a:ext cx="7345251" cy="48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03" y="374158"/>
            <a:ext cx="7366464" cy="49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65" y="450760"/>
            <a:ext cx="7229189" cy="48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21" y="409818"/>
            <a:ext cx="7312922" cy="48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85" y="407553"/>
            <a:ext cx="7343830" cy="48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44336"/>
            <a:ext cx="7261094" cy="483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20" y="427881"/>
            <a:ext cx="7363149" cy="49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3" y="511189"/>
            <a:ext cx="7160716" cy="47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4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430736"/>
            <a:ext cx="7281513" cy="48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2" y="424707"/>
            <a:ext cx="7324512" cy="48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443028"/>
            <a:ext cx="7240799" cy="48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96" y="528033"/>
            <a:ext cx="7162932" cy="47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7" y="442248"/>
            <a:ext cx="7264228" cy="48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39" y="347730"/>
            <a:ext cx="7417992" cy="4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32" y="437882"/>
            <a:ext cx="7270784" cy="48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0" y="347730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40" y="399916"/>
            <a:ext cx="7327789" cy="48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07" y="489397"/>
            <a:ext cx="7193436" cy="47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83" y="476518"/>
            <a:ext cx="7278918" cy="48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833" y="347730"/>
            <a:ext cx="7435403" cy="49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64" y="406606"/>
            <a:ext cx="7317743" cy="487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36821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2" y="347730"/>
            <a:ext cx="7409645" cy="493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72" y="437883"/>
            <a:ext cx="7270785" cy="484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4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47730"/>
            <a:ext cx="7396766" cy="4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64" y="347730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5" y="363719"/>
            <a:ext cx="7358130" cy="4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7" y="347729"/>
            <a:ext cx="7406146" cy="4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47730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80" y="347730"/>
            <a:ext cx="7483493" cy="498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91" y="347730"/>
            <a:ext cx="7383887" cy="49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2" y="347730"/>
            <a:ext cx="7396766" cy="4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36821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94" y="319666"/>
            <a:ext cx="7448282" cy="496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347731"/>
            <a:ext cx="7406145" cy="49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414019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28" y="380874"/>
            <a:ext cx="7306614" cy="4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347730"/>
            <a:ext cx="7766936" cy="493260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5383368"/>
            <a:ext cx="7766936" cy="40830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Canadian Association of Movers 2017 Annual </a:t>
            </a:r>
            <a:r>
              <a:rPr lang="en-US" dirty="0" smtClean="0"/>
              <a:t>Awards Dinner </a:t>
            </a:r>
            <a:r>
              <a:rPr lang="en-US" dirty="0" smtClean="0"/>
              <a:t>in Montreal, QC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73" y="388336"/>
            <a:ext cx="7422524" cy="494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ll/>
      </p:transition>
    </mc:Choice>
    <mc:Fallback xmlns="">
      <p:transition advTm="2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</TotalTime>
  <Words>2760</Words>
  <Application>Microsoft Office PowerPoint</Application>
  <PresentationFormat>Widescreen</PresentationFormat>
  <Paragraphs>230</Paragraphs>
  <Slides>230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230</vt:i4>
      </vt:variant>
    </vt:vector>
  </HeadingPairs>
  <TitlesOfParts>
    <vt:vector size="234" baseType="lpstr">
      <vt:lpstr>Arial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</dc:creator>
  <cp:lastModifiedBy>Marian</cp:lastModifiedBy>
  <cp:revision>57</cp:revision>
  <dcterms:created xsi:type="dcterms:W3CDTF">2018-01-26T20:08:59Z</dcterms:created>
  <dcterms:modified xsi:type="dcterms:W3CDTF">2018-02-07T20:20:59Z</dcterms:modified>
</cp:coreProperties>
</file>