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76" r:id="rId2"/>
    <p:sldId id="377" r:id="rId3"/>
    <p:sldId id="378" r:id="rId4"/>
    <p:sldId id="381" r:id="rId5"/>
    <p:sldId id="379" r:id="rId6"/>
    <p:sldId id="382" r:id="rId7"/>
    <p:sldId id="383" r:id="rId8"/>
    <p:sldId id="384" r:id="rId9"/>
    <p:sldId id="385" r:id="rId10"/>
    <p:sldId id="386" r:id="rId11"/>
    <p:sldId id="380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21" r:id="rId26"/>
    <p:sldId id="4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1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5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8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0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0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9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7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3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4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3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0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10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8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0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9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09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4" y="450761"/>
            <a:ext cx="7251447" cy="48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48" y="476517"/>
            <a:ext cx="7223475" cy="48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4" y="450761"/>
            <a:ext cx="7159117" cy="47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36" y="437882"/>
            <a:ext cx="7242849" cy="48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36" y="437882"/>
            <a:ext cx="7307243" cy="48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75026" cy="48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36390" cy="48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62148" cy="48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36390" cy="48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0" y="463639"/>
            <a:ext cx="7152660" cy="47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10632" cy="48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352300" cy="48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48" y="476518"/>
            <a:ext cx="7236353" cy="4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07" y="347730"/>
            <a:ext cx="7560840" cy="50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03" y="371940"/>
            <a:ext cx="7369794" cy="49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347730"/>
            <a:ext cx="7485498" cy="498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91" y="347730"/>
            <a:ext cx="7391088" cy="49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05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79" y="347730"/>
            <a:ext cx="7438970" cy="49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4" y="450761"/>
            <a:ext cx="7159117" cy="47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4" y="450761"/>
            <a:ext cx="7406143" cy="49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0" y="463639"/>
            <a:ext cx="7232112" cy="48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4" y="450761"/>
            <a:ext cx="7223511" cy="48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75026" cy="48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48" y="476517"/>
            <a:ext cx="7159080" cy="476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</a:t>
            </a:r>
            <a:r>
              <a:rPr lang="en-US" dirty="0" smtClean="0"/>
              <a:t>Port Tour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5" y="450761"/>
            <a:ext cx="7262148" cy="48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</TotalTime>
  <Words>286</Words>
  <Application>Microsoft Office PowerPoint</Application>
  <PresentationFormat>Widescreen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</dc:creator>
  <cp:lastModifiedBy>Marian</cp:lastModifiedBy>
  <cp:revision>57</cp:revision>
  <dcterms:created xsi:type="dcterms:W3CDTF">2018-01-26T20:08:59Z</dcterms:created>
  <dcterms:modified xsi:type="dcterms:W3CDTF">2018-02-07T20:25:06Z</dcterms:modified>
</cp:coreProperties>
</file>