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35" r:id="rId2"/>
    <p:sldId id="267" r:id="rId3"/>
    <p:sldId id="268" r:id="rId4"/>
    <p:sldId id="269" r:id="rId5"/>
    <p:sldId id="270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33" r:id="rId75"/>
    <p:sldId id="343" r:id="rId76"/>
    <p:sldId id="334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8" r:id="rId101"/>
    <p:sldId id="369" r:id="rId102"/>
    <p:sldId id="370" r:id="rId103"/>
    <p:sldId id="371" r:id="rId104"/>
    <p:sldId id="372" r:id="rId105"/>
    <p:sldId id="373" r:id="rId106"/>
    <p:sldId id="374" r:id="rId107"/>
    <p:sldId id="375" r:id="rId108"/>
    <p:sldId id="376" r:id="rId109"/>
    <p:sldId id="377" r:id="rId110"/>
    <p:sldId id="379" r:id="rId111"/>
    <p:sldId id="263" r:id="rId112"/>
    <p:sldId id="380" r:id="rId113"/>
    <p:sldId id="381" r:id="rId114"/>
    <p:sldId id="382" r:id="rId115"/>
    <p:sldId id="383" r:id="rId116"/>
    <p:sldId id="384" r:id="rId117"/>
    <p:sldId id="385" r:id="rId118"/>
    <p:sldId id="386" r:id="rId119"/>
    <p:sldId id="387" r:id="rId120"/>
    <p:sldId id="388" r:id="rId121"/>
    <p:sldId id="389" r:id="rId122"/>
    <p:sldId id="390" r:id="rId123"/>
    <p:sldId id="391" r:id="rId124"/>
    <p:sldId id="392" r:id="rId125"/>
    <p:sldId id="393" r:id="rId126"/>
    <p:sldId id="394" r:id="rId127"/>
    <p:sldId id="395" r:id="rId128"/>
    <p:sldId id="396" r:id="rId129"/>
    <p:sldId id="397" r:id="rId130"/>
    <p:sldId id="398" r:id="rId131"/>
    <p:sldId id="399" r:id="rId132"/>
    <p:sldId id="400" r:id="rId133"/>
    <p:sldId id="401" r:id="rId134"/>
    <p:sldId id="261" r:id="rId135"/>
    <p:sldId id="403" r:id="rId136"/>
    <p:sldId id="404" r:id="rId137"/>
    <p:sldId id="405" r:id="rId138"/>
    <p:sldId id="406" r:id="rId139"/>
    <p:sldId id="407" r:id="rId140"/>
    <p:sldId id="408" r:id="rId141"/>
    <p:sldId id="409" r:id="rId142"/>
    <p:sldId id="410" r:id="rId143"/>
    <p:sldId id="411" r:id="rId144"/>
    <p:sldId id="412" r:id="rId145"/>
    <p:sldId id="413" r:id="rId146"/>
    <p:sldId id="265" r:id="rId147"/>
    <p:sldId id="414" r:id="rId148"/>
    <p:sldId id="415" r:id="rId149"/>
    <p:sldId id="416" r:id="rId1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623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985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98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697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9573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84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6211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251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27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60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26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113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8956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308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4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18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20CC55-4DD2-474A-AF75-3762B9224FFC}" type="datetimeFigureOut">
              <a:rPr lang="en-CA" smtClean="0"/>
              <a:t>2018-12-30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6EBCB7-B8BF-4FA3-9B00-FD4751AE25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492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434974"/>
            <a:ext cx="8065991" cy="53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482600"/>
            <a:ext cx="778456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74674"/>
            <a:ext cx="7703474" cy="51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74674"/>
            <a:ext cx="7875192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7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638174"/>
            <a:ext cx="7722554" cy="51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9" y="676274"/>
            <a:ext cx="7588995" cy="50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49274"/>
            <a:ext cx="7798873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63574"/>
            <a:ext cx="7550836" cy="50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9" b="31053"/>
          <a:stretch/>
        </p:blipFill>
        <p:spPr>
          <a:xfrm>
            <a:off x="647700" y="612774"/>
            <a:ext cx="81463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6"/>
          <a:stretch/>
        </p:blipFill>
        <p:spPr>
          <a:xfrm>
            <a:off x="685800" y="523875"/>
            <a:ext cx="8007116" cy="44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333" b="18387"/>
          <a:stretch/>
        </p:blipFill>
        <p:spPr>
          <a:xfrm>
            <a:off x="774700" y="638175"/>
            <a:ext cx="7773910" cy="46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4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38174"/>
            <a:ext cx="7493596" cy="49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511174"/>
            <a:ext cx="7837033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498474"/>
            <a:ext cx="7837033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9913" y="5151966"/>
            <a:ext cx="5765799" cy="12361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7" y="342900"/>
            <a:ext cx="5307226" cy="61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"/>
    </mc:Choice>
    <mc:Fallback xmlns="">
      <p:transition spd="slow" advTm="3014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87374"/>
            <a:ext cx="7684394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676274"/>
            <a:ext cx="7646235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638174"/>
            <a:ext cx="7779793" cy="51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" y="676274"/>
            <a:ext cx="7646235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1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76274"/>
            <a:ext cx="7741634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561974"/>
            <a:ext cx="7798873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4674"/>
            <a:ext cx="795151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612774"/>
            <a:ext cx="7779793" cy="51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523874"/>
            <a:ext cx="7817953" cy="5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87374"/>
            <a:ext cx="7703474" cy="51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650874"/>
            <a:ext cx="7798873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" y="587374"/>
            <a:ext cx="7798873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9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549274"/>
            <a:ext cx="7798873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600074"/>
            <a:ext cx="7817953" cy="5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9" y="587374"/>
            <a:ext cx="7817953" cy="5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14374"/>
            <a:ext cx="7703474" cy="51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600074"/>
            <a:ext cx="7779793" cy="51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688974"/>
            <a:ext cx="7608075" cy="50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50874"/>
            <a:ext cx="7817953" cy="5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536574"/>
            <a:ext cx="7798873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625474"/>
            <a:ext cx="7760714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00074"/>
            <a:ext cx="7760714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12774"/>
            <a:ext cx="7760714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612774"/>
            <a:ext cx="7856113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6300" y="5101166"/>
            <a:ext cx="5765801" cy="1261534"/>
          </a:xfrm>
        </p:spPr>
        <p:txBody>
          <a:bodyPr>
            <a:no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631574"/>
            <a:ext cx="6731000" cy="576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"/>
    </mc:Choice>
    <mc:Fallback xmlns="">
      <p:transition spd="slow" advTm="274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434974"/>
            <a:ext cx="8199549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2774"/>
            <a:ext cx="7741634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49274"/>
            <a:ext cx="7875192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612774"/>
            <a:ext cx="7779793" cy="51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63574"/>
            <a:ext cx="7760714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549274"/>
            <a:ext cx="7837033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9" y="663574"/>
            <a:ext cx="7646235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12774"/>
            <a:ext cx="7760714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" y="650874"/>
            <a:ext cx="7798873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574674"/>
            <a:ext cx="7798873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5474"/>
            <a:ext cx="7703474" cy="51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" y="676274"/>
            <a:ext cx="7646235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 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37" y="339725"/>
            <a:ext cx="8883953" cy="4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63574"/>
            <a:ext cx="791335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74674"/>
            <a:ext cx="791335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9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" y="587374"/>
            <a:ext cx="7856113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23874"/>
            <a:ext cx="7837033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23874"/>
            <a:ext cx="7684394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9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7674"/>
            <a:ext cx="7932432" cy="52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498474"/>
            <a:ext cx="7837033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7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485774"/>
            <a:ext cx="795151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7" y="473074"/>
            <a:ext cx="8104151" cy="53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422274"/>
            <a:ext cx="7932432" cy="52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498474"/>
            <a:ext cx="7837033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4974"/>
            <a:ext cx="808507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2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409574"/>
            <a:ext cx="8008751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5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11174"/>
            <a:ext cx="7970592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409574"/>
            <a:ext cx="808507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22274"/>
            <a:ext cx="8123230" cy="54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434974"/>
            <a:ext cx="8104150" cy="53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409574"/>
            <a:ext cx="8065991" cy="53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47674"/>
            <a:ext cx="8027831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536575"/>
            <a:ext cx="7594600" cy="50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422274"/>
            <a:ext cx="8008751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422274"/>
            <a:ext cx="8008751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447674"/>
            <a:ext cx="8065991" cy="53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96874"/>
            <a:ext cx="808507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47674"/>
            <a:ext cx="8008751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396874"/>
            <a:ext cx="8008751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60374"/>
            <a:ext cx="808507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34974"/>
            <a:ext cx="8104150" cy="53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" y="473074"/>
            <a:ext cx="7989671" cy="5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396874"/>
            <a:ext cx="8180469" cy="54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5274"/>
            <a:ext cx="8237710" cy="54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460374"/>
            <a:ext cx="8008751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47674"/>
            <a:ext cx="814231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473074"/>
            <a:ext cx="8046911" cy="53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60374"/>
            <a:ext cx="7989671" cy="5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485774"/>
            <a:ext cx="8008751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4974"/>
            <a:ext cx="8123230" cy="54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98474"/>
            <a:ext cx="8008751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22274"/>
            <a:ext cx="8104150" cy="53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0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536574"/>
            <a:ext cx="795151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511174"/>
            <a:ext cx="7970592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11174"/>
            <a:ext cx="791335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498474"/>
            <a:ext cx="795151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36574"/>
            <a:ext cx="7894272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3874"/>
            <a:ext cx="7684394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11174"/>
            <a:ext cx="7875192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447674"/>
            <a:ext cx="7989671" cy="5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4974"/>
            <a:ext cx="7970592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473074"/>
            <a:ext cx="791335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473074"/>
            <a:ext cx="795151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73074"/>
            <a:ext cx="808507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4974"/>
            <a:ext cx="7932432" cy="52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511174"/>
            <a:ext cx="7970592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60374"/>
            <a:ext cx="7932432" cy="52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85774"/>
            <a:ext cx="795151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98474"/>
            <a:ext cx="7970592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" y="447674"/>
            <a:ext cx="8027831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460374"/>
            <a:ext cx="8065991" cy="53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98474"/>
            <a:ext cx="8027831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434974"/>
            <a:ext cx="8027831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447674"/>
            <a:ext cx="8065991" cy="53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1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09574"/>
            <a:ext cx="8123230" cy="54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96874"/>
            <a:ext cx="808507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460374"/>
            <a:ext cx="7894272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58774"/>
            <a:ext cx="8161390" cy="543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09574"/>
            <a:ext cx="8123230" cy="54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60374"/>
            <a:ext cx="8104150" cy="53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460374"/>
            <a:ext cx="8027831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47674"/>
            <a:ext cx="791335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460374"/>
            <a:ext cx="8161390" cy="543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473074"/>
            <a:ext cx="8027831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447674"/>
            <a:ext cx="8027831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60374"/>
            <a:ext cx="8046911" cy="53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34974"/>
            <a:ext cx="795151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98474"/>
            <a:ext cx="7894272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09574"/>
            <a:ext cx="7970592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460374"/>
            <a:ext cx="7856113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73074"/>
            <a:ext cx="7894272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473074"/>
            <a:ext cx="7932432" cy="52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60374"/>
            <a:ext cx="808507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" y="460374"/>
            <a:ext cx="8008751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473074"/>
            <a:ext cx="808507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8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447674"/>
            <a:ext cx="8027831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7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34974"/>
            <a:ext cx="8104150" cy="53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09574"/>
            <a:ext cx="7970592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422274"/>
            <a:ext cx="8046911" cy="53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85774"/>
            <a:ext cx="7932432" cy="52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60374"/>
            <a:ext cx="795151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561974"/>
            <a:ext cx="7798873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3074"/>
            <a:ext cx="795151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1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460375"/>
            <a:ext cx="8008753" cy="53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3074"/>
            <a:ext cx="791335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536574"/>
            <a:ext cx="791335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523874"/>
            <a:ext cx="7837033" cy="52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11174"/>
            <a:ext cx="7875192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2700" y="5101166"/>
            <a:ext cx="5393890" cy="127423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Canadian </a:t>
            </a:r>
            <a:r>
              <a:rPr lang="en-US" sz="2800" b="1" dirty="0" smtClean="0"/>
              <a:t>Association</a:t>
            </a:r>
          </a:p>
          <a:p>
            <a:r>
              <a:rPr lang="en-US" sz="2800" b="1" dirty="0" smtClean="0"/>
              <a:t>of </a:t>
            </a:r>
            <a:r>
              <a:rPr lang="en-US" sz="2800" b="1" dirty="0"/>
              <a:t>Movers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2018 Annual Conference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536574"/>
            <a:ext cx="7817953" cy="5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"/>
    </mc:Choice>
    <mc:Fallback xmlns="">
      <p:transition spd="slow" advTm="3203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120</TotalTime>
  <Words>1043</Words>
  <Application>Microsoft Office PowerPoint</Application>
  <PresentationFormat>Widescreen</PresentationFormat>
  <Paragraphs>445</Paragraphs>
  <Slides>149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2" baseType="lpstr">
      <vt:lpstr>Arial</vt:lpstr>
      <vt:lpstr>Corbel</vt:lpstr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</dc:creator>
  <cp:lastModifiedBy>Owner</cp:lastModifiedBy>
  <cp:revision>54</cp:revision>
  <dcterms:created xsi:type="dcterms:W3CDTF">2018-12-11T20:25:54Z</dcterms:created>
  <dcterms:modified xsi:type="dcterms:W3CDTF">2018-12-30T19:35:39Z</dcterms:modified>
</cp:coreProperties>
</file>